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Anantason" panose="020B0604020202020204" charset="-34"/>
      <p:regular r:id="rId4"/>
    </p:embeddedFont>
    <p:embeddedFont>
      <p:font typeface="Anantason Bold" panose="020B0604020202020204" charset="-34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7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1566000" y="156600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10692000" y="0"/>
                </a:move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lnTo>
                  <a:pt x="10692000" y="0"/>
                </a:lnTo>
                <a:close/>
              </a:path>
            </a:pathLst>
          </a:custGeom>
          <a:blipFill>
            <a:blip r:embed="rId2"/>
            <a:stretch>
              <a:fillRect l="-21264" t="-12465" r="-16426" b="-18559"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3" name="Freeform 3"/>
          <p:cNvSpPr/>
          <p:nvPr/>
        </p:nvSpPr>
        <p:spPr>
          <a:xfrm>
            <a:off x="-567151" y="891929"/>
            <a:ext cx="8908142" cy="8908142"/>
          </a:xfrm>
          <a:custGeom>
            <a:avLst/>
            <a:gdLst/>
            <a:ahLst/>
            <a:cxnLst/>
            <a:rect l="l" t="t" r="r" b="b"/>
            <a:pathLst>
              <a:path w="8908142" h="8908142">
                <a:moveTo>
                  <a:pt x="0" y="0"/>
                </a:moveTo>
                <a:lnTo>
                  <a:pt x="8908142" y="0"/>
                </a:lnTo>
                <a:lnTo>
                  <a:pt x="8908142" y="8908142"/>
                </a:lnTo>
                <a:lnTo>
                  <a:pt x="0" y="8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4" name="Freeform 4"/>
          <p:cNvSpPr/>
          <p:nvPr/>
        </p:nvSpPr>
        <p:spPr>
          <a:xfrm rot="-7507045">
            <a:off x="-3936082" y="1620133"/>
            <a:ext cx="10446471" cy="4985214"/>
          </a:xfrm>
          <a:custGeom>
            <a:avLst/>
            <a:gdLst/>
            <a:ahLst/>
            <a:cxnLst/>
            <a:rect l="l" t="t" r="r" b="b"/>
            <a:pathLst>
              <a:path w="10446471" h="4985214">
                <a:moveTo>
                  <a:pt x="0" y="0"/>
                </a:moveTo>
                <a:lnTo>
                  <a:pt x="10446471" y="0"/>
                </a:lnTo>
                <a:lnTo>
                  <a:pt x="10446471" y="4985215"/>
                </a:lnTo>
                <a:lnTo>
                  <a:pt x="0" y="49852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27" r="-27266"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5" name="Freeform 5"/>
          <p:cNvSpPr/>
          <p:nvPr/>
        </p:nvSpPr>
        <p:spPr>
          <a:xfrm rot="-3337837" flipH="1">
            <a:off x="1765246" y="1620133"/>
            <a:ext cx="10446471" cy="4985214"/>
          </a:xfrm>
          <a:custGeom>
            <a:avLst/>
            <a:gdLst/>
            <a:ahLst/>
            <a:cxnLst/>
            <a:rect l="l" t="t" r="r" b="b"/>
            <a:pathLst>
              <a:path w="10446471" h="4985214">
                <a:moveTo>
                  <a:pt x="10446472" y="0"/>
                </a:moveTo>
                <a:lnTo>
                  <a:pt x="0" y="0"/>
                </a:lnTo>
                <a:lnTo>
                  <a:pt x="0" y="4985215"/>
                </a:lnTo>
                <a:lnTo>
                  <a:pt x="10446472" y="4985215"/>
                </a:lnTo>
                <a:lnTo>
                  <a:pt x="10446472" y="0"/>
                </a:lnTo>
                <a:close/>
              </a:path>
            </a:pathLst>
          </a:custGeom>
          <a:blipFill>
            <a:blip r:embed="rId5"/>
            <a:stretch>
              <a:fillRect l="-3927" r="-27266"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6" name="Freeform 6"/>
          <p:cNvSpPr/>
          <p:nvPr/>
        </p:nvSpPr>
        <p:spPr>
          <a:xfrm rot="5400000">
            <a:off x="239798" y="7005811"/>
            <a:ext cx="3407325" cy="3886920"/>
          </a:xfrm>
          <a:custGeom>
            <a:avLst/>
            <a:gdLst/>
            <a:ahLst/>
            <a:cxnLst/>
            <a:rect l="l" t="t" r="r" b="b"/>
            <a:pathLst>
              <a:path w="3407325" h="3886920">
                <a:moveTo>
                  <a:pt x="0" y="0"/>
                </a:moveTo>
                <a:lnTo>
                  <a:pt x="3407324" y="0"/>
                </a:lnTo>
                <a:lnTo>
                  <a:pt x="3407324" y="3886920"/>
                </a:lnTo>
                <a:lnTo>
                  <a:pt x="0" y="38869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46000"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7" name="Freeform 7"/>
          <p:cNvSpPr/>
          <p:nvPr/>
        </p:nvSpPr>
        <p:spPr>
          <a:xfrm rot="5400000">
            <a:off x="3824478" y="6918184"/>
            <a:ext cx="3407325" cy="4062174"/>
          </a:xfrm>
          <a:custGeom>
            <a:avLst/>
            <a:gdLst/>
            <a:ahLst/>
            <a:cxnLst/>
            <a:rect l="l" t="t" r="r" b="b"/>
            <a:pathLst>
              <a:path w="3407325" h="4062174">
                <a:moveTo>
                  <a:pt x="0" y="0"/>
                </a:moveTo>
                <a:lnTo>
                  <a:pt x="3407325" y="0"/>
                </a:lnTo>
                <a:lnTo>
                  <a:pt x="3407325" y="4062174"/>
                </a:lnTo>
                <a:lnTo>
                  <a:pt x="0" y="4062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39701"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8" name="Freeform 8"/>
          <p:cNvSpPr/>
          <p:nvPr/>
        </p:nvSpPr>
        <p:spPr>
          <a:xfrm>
            <a:off x="1817919" y="3301423"/>
            <a:ext cx="3710222" cy="5568813"/>
          </a:xfrm>
          <a:custGeom>
            <a:avLst/>
            <a:gdLst/>
            <a:ahLst/>
            <a:cxnLst/>
            <a:rect l="l" t="t" r="r" b="b"/>
            <a:pathLst>
              <a:path w="3710222" h="5568813">
                <a:moveTo>
                  <a:pt x="0" y="0"/>
                </a:moveTo>
                <a:lnTo>
                  <a:pt x="3710221" y="0"/>
                </a:lnTo>
                <a:lnTo>
                  <a:pt x="3710221" y="5568814"/>
                </a:lnTo>
                <a:lnTo>
                  <a:pt x="0" y="55688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9" name="Freeform 9"/>
          <p:cNvSpPr/>
          <p:nvPr/>
        </p:nvSpPr>
        <p:spPr>
          <a:xfrm>
            <a:off x="1121828" y="6042500"/>
            <a:ext cx="1118452" cy="1117384"/>
          </a:xfrm>
          <a:custGeom>
            <a:avLst/>
            <a:gdLst/>
            <a:ahLst/>
            <a:cxnLst/>
            <a:rect l="l" t="t" r="r" b="b"/>
            <a:pathLst>
              <a:path w="1118452" h="1117384">
                <a:moveTo>
                  <a:pt x="0" y="0"/>
                </a:moveTo>
                <a:lnTo>
                  <a:pt x="1118452" y="0"/>
                </a:lnTo>
                <a:lnTo>
                  <a:pt x="1118452" y="1117384"/>
                </a:lnTo>
                <a:lnTo>
                  <a:pt x="0" y="11173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10" name="Freeform 10"/>
          <p:cNvSpPr/>
          <p:nvPr/>
        </p:nvSpPr>
        <p:spPr>
          <a:xfrm>
            <a:off x="5433537" y="6042500"/>
            <a:ext cx="1118452" cy="1117384"/>
          </a:xfrm>
          <a:custGeom>
            <a:avLst/>
            <a:gdLst/>
            <a:ahLst/>
            <a:cxnLst/>
            <a:rect l="l" t="t" r="r" b="b"/>
            <a:pathLst>
              <a:path w="1118452" h="1117384">
                <a:moveTo>
                  <a:pt x="0" y="0"/>
                </a:moveTo>
                <a:lnTo>
                  <a:pt x="1118452" y="0"/>
                </a:lnTo>
                <a:lnTo>
                  <a:pt x="1118452" y="1117384"/>
                </a:lnTo>
                <a:lnTo>
                  <a:pt x="0" y="11173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grpSp>
        <p:nvGrpSpPr>
          <p:cNvPr id="11" name="Group 11"/>
          <p:cNvGrpSpPr/>
          <p:nvPr/>
        </p:nvGrpSpPr>
        <p:grpSpPr>
          <a:xfrm>
            <a:off x="1162234" y="6082372"/>
            <a:ext cx="1037640" cy="103764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r="-49953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th-TH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473943" y="6082372"/>
            <a:ext cx="1037640" cy="103764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25046" r="-2504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15" name="Freeform 15"/>
          <p:cNvSpPr/>
          <p:nvPr/>
        </p:nvSpPr>
        <p:spPr>
          <a:xfrm rot="2885525" flipH="1">
            <a:off x="780556" y="2926801"/>
            <a:ext cx="1800996" cy="1799276"/>
          </a:xfrm>
          <a:custGeom>
            <a:avLst/>
            <a:gdLst/>
            <a:ahLst/>
            <a:cxnLst/>
            <a:rect l="l" t="t" r="r" b="b"/>
            <a:pathLst>
              <a:path w="1800996" h="1799276">
                <a:moveTo>
                  <a:pt x="1800996" y="0"/>
                </a:moveTo>
                <a:lnTo>
                  <a:pt x="0" y="0"/>
                </a:lnTo>
                <a:lnTo>
                  <a:pt x="0" y="1799275"/>
                </a:lnTo>
                <a:lnTo>
                  <a:pt x="1800996" y="1799275"/>
                </a:lnTo>
                <a:lnTo>
                  <a:pt x="1800996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16" name="Freeform 16"/>
          <p:cNvSpPr/>
          <p:nvPr/>
        </p:nvSpPr>
        <p:spPr>
          <a:xfrm rot="2885525" flipH="1">
            <a:off x="5092265" y="2926801"/>
            <a:ext cx="1800996" cy="1799276"/>
          </a:xfrm>
          <a:custGeom>
            <a:avLst/>
            <a:gdLst/>
            <a:ahLst/>
            <a:cxnLst/>
            <a:rect l="l" t="t" r="r" b="b"/>
            <a:pathLst>
              <a:path w="1800996" h="1799276">
                <a:moveTo>
                  <a:pt x="1800996" y="0"/>
                </a:moveTo>
                <a:lnTo>
                  <a:pt x="0" y="0"/>
                </a:lnTo>
                <a:lnTo>
                  <a:pt x="0" y="1799275"/>
                </a:lnTo>
                <a:lnTo>
                  <a:pt x="1800996" y="1799275"/>
                </a:lnTo>
                <a:lnTo>
                  <a:pt x="1800996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17" name="Freeform 17"/>
          <p:cNvSpPr/>
          <p:nvPr/>
        </p:nvSpPr>
        <p:spPr>
          <a:xfrm>
            <a:off x="230710" y="4752407"/>
            <a:ext cx="1331236" cy="1329965"/>
          </a:xfrm>
          <a:custGeom>
            <a:avLst/>
            <a:gdLst/>
            <a:ahLst/>
            <a:cxnLst/>
            <a:rect l="l" t="t" r="r" b="b"/>
            <a:pathLst>
              <a:path w="1331236" h="1329965">
                <a:moveTo>
                  <a:pt x="0" y="0"/>
                </a:moveTo>
                <a:lnTo>
                  <a:pt x="1331236" y="0"/>
                </a:lnTo>
                <a:lnTo>
                  <a:pt x="1331236" y="1329965"/>
                </a:lnTo>
                <a:lnTo>
                  <a:pt x="0" y="13299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18" name="Freeform 18"/>
          <p:cNvSpPr/>
          <p:nvPr/>
        </p:nvSpPr>
        <p:spPr>
          <a:xfrm>
            <a:off x="6033007" y="4752407"/>
            <a:ext cx="1331236" cy="1329965"/>
          </a:xfrm>
          <a:custGeom>
            <a:avLst/>
            <a:gdLst/>
            <a:ahLst/>
            <a:cxnLst/>
            <a:rect l="l" t="t" r="r" b="b"/>
            <a:pathLst>
              <a:path w="1331236" h="1329965">
                <a:moveTo>
                  <a:pt x="0" y="0"/>
                </a:moveTo>
                <a:lnTo>
                  <a:pt x="1331236" y="0"/>
                </a:lnTo>
                <a:lnTo>
                  <a:pt x="1331236" y="1329965"/>
                </a:lnTo>
                <a:lnTo>
                  <a:pt x="0" y="13299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grpSp>
        <p:nvGrpSpPr>
          <p:cNvPr id="19" name="Group 19"/>
          <p:cNvGrpSpPr/>
          <p:nvPr/>
        </p:nvGrpSpPr>
        <p:grpSpPr>
          <a:xfrm>
            <a:off x="269028" y="4790090"/>
            <a:ext cx="1254600" cy="1254600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 l="-24906" r="-2490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th-TH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071325" y="4790090"/>
            <a:ext cx="1254600" cy="125460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27220" r="-27220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th-TH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38776" y="2984160"/>
            <a:ext cx="1684557" cy="1684557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3"/>
              <a:stretch>
                <a:fillRect l="-24976" r="-2497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th-TH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150484" y="2984160"/>
            <a:ext cx="1684557" cy="168455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 l="-24906" r="-2490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27" name="Freeform 27"/>
          <p:cNvSpPr/>
          <p:nvPr/>
        </p:nvSpPr>
        <p:spPr>
          <a:xfrm>
            <a:off x="756000" y="8141149"/>
            <a:ext cx="6048000" cy="1335600"/>
          </a:xfrm>
          <a:custGeom>
            <a:avLst/>
            <a:gdLst/>
            <a:ahLst/>
            <a:cxnLst/>
            <a:rect l="l" t="t" r="r" b="b"/>
            <a:pathLst>
              <a:path w="6048000" h="1335600">
                <a:moveTo>
                  <a:pt x="0" y="0"/>
                </a:moveTo>
                <a:lnTo>
                  <a:pt x="6048000" y="0"/>
                </a:lnTo>
                <a:lnTo>
                  <a:pt x="6048000" y="1335600"/>
                </a:lnTo>
                <a:lnTo>
                  <a:pt x="0" y="1335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28" name="TextBox 28"/>
          <p:cNvSpPr txBox="1"/>
          <p:nvPr/>
        </p:nvSpPr>
        <p:spPr>
          <a:xfrm>
            <a:off x="1565388" y="8302884"/>
            <a:ext cx="4643064" cy="465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9"/>
              </a:lnSpc>
            </a:pPr>
            <a:r>
              <a:rPr lang="en-US" sz="2685" b="1" dirty="0" err="1">
                <a:solidFill>
                  <a:srgbClr val="FFFFFF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โจนาธาน</a:t>
            </a:r>
            <a:r>
              <a:rPr lang="en-US" sz="2685" b="1" dirty="0">
                <a:solidFill>
                  <a:srgbClr val="FFFFFF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 </a:t>
            </a:r>
            <a:r>
              <a:rPr lang="en-US" sz="2685" b="1" dirty="0" err="1">
                <a:solidFill>
                  <a:srgbClr val="FFFFFF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แพตเตอร์สัน</a:t>
            </a:r>
            <a:endParaRPr lang="en-US" sz="2685" b="1" dirty="0">
              <a:solidFill>
                <a:srgbClr val="FFFFFF"/>
              </a:solidFill>
              <a:latin typeface="Anantason Bold"/>
              <a:ea typeface="Anantason Bold"/>
              <a:cs typeface="Anantason Bold"/>
              <a:sym typeface="Anantason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330850" y="2509956"/>
            <a:ext cx="5367774" cy="264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7"/>
              </a:lnSpc>
            </a:pPr>
            <a:r>
              <a:rPr lang="en-US" sz="1584" b="1">
                <a:solidFill>
                  <a:srgbClr val="FFFFFF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สำหรับข้าราชการครูและบุคลากรทางการศึกษา ตำแหน่งครู</a:t>
            </a:r>
          </a:p>
        </p:txBody>
      </p:sp>
      <p:sp>
        <p:nvSpPr>
          <p:cNvPr id="30" name="Freeform 30"/>
          <p:cNvSpPr/>
          <p:nvPr/>
        </p:nvSpPr>
        <p:spPr>
          <a:xfrm>
            <a:off x="613005" y="2095309"/>
            <a:ext cx="1627275" cy="1456949"/>
          </a:xfrm>
          <a:custGeom>
            <a:avLst/>
            <a:gdLst/>
            <a:ahLst/>
            <a:cxnLst/>
            <a:rect l="l" t="t" r="r" b="b"/>
            <a:pathLst>
              <a:path w="1627275" h="1456949">
                <a:moveTo>
                  <a:pt x="0" y="0"/>
                </a:moveTo>
                <a:lnTo>
                  <a:pt x="1627275" y="0"/>
                </a:lnTo>
                <a:lnTo>
                  <a:pt x="1627275" y="1456948"/>
                </a:lnTo>
                <a:lnTo>
                  <a:pt x="0" y="145694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r="-17186" b="-18615"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31" name="Freeform 31"/>
          <p:cNvSpPr/>
          <p:nvPr/>
        </p:nvSpPr>
        <p:spPr>
          <a:xfrm>
            <a:off x="3780000" y="651008"/>
            <a:ext cx="790122" cy="813136"/>
          </a:xfrm>
          <a:custGeom>
            <a:avLst/>
            <a:gdLst/>
            <a:ahLst/>
            <a:cxnLst/>
            <a:rect l="l" t="t" r="r" b="b"/>
            <a:pathLst>
              <a:path w="790122" h="813136">
                <a:moveTo>
                  <a:pt x="0" y="0"/>
                </a:moveTo>
                <a:lnTo>
                  <a:pt x="790122" y="0"/>
                </a:lnTo>
                <a:lnTo>
                  <a:pt x="790122" y="813136"/>
                </a:lnTo>
                <a:lnTo>
                  <a:pt x="0" y="81313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32" name="Freeform 32"/>
          <p:cNvSpPr/>
          <p:nvPr/>
        </p:nvSpPr>
        <p:spPr>
          <a:xfrm>
            <a:off x="2952056" y="515827"/>
            <a:ext cx="891167" cy="891167"/>
          </a:xfrm>
          <a:custGeom>
            <a:avLst/>
            <a:gdLst/>
            <a:ahLst/>
            <a:cxnLst/>
            <a:rect l="l" t="t" r="r" b="b"/>
            <a:pathLst>
              <a:path w="891167" h="891167">
                <a:moveTo>
                  <a:pt x="0" y="0"/>
                </a:moveTo>
                <a:lnTo>
                  <a:pt x="891167" y="0"/>
                </a:lnTo>
                <a:lnTo>
                  <a:pt x="891167" y="891167"/>
                </a:lnTo>
                <a:lnTo>
                  <a:pt x="0" y="89116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33" name="TextBox 33"/>
          <p:cNvSpPr txBox="1"/>
          <p:nvPr/>
        </p:nvSpPr>
        <p:spPr>
          <a:xfrm>
            <a:off x="888086" y="2053776"/>
            <a:ext cx="5910274" cy="415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</a:pPr>
            <a:r>
              <a:rPr lang="en-US" sz="2377" b="1">
                <a:solidFill>
                  <a:srgbClr val="FFFFFF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ตามข้อตกลงในการพัฒนา (PA)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56000" y="9614867"/>
            <a:ext cx="2823850" cy="22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19"/>
              </a:lnSpc>
            </a:pPr>
            <a:r>
              <a:rPr lang="en-US" sz="1299" dirty="0" err="1">
                <a:solidFill>
                  <a:srgbClr val="FFFFFF"/>
                </a:solidFill>
                <a:latin typeface="Anantason"/>
                <a:ea typeface="Anantason"/>
                <a:cs typeface="Anantason"/>
                <a:sym typeface="Anantason"/>
              </a:rPr>
              <a:t>โรงเรียนลาดยาววิทยาคม</a:t>
            </a:r>
            <a:endParaRPr lang="en-US" sz="1299" dirty="0">
              <a:solidFill>
                <a:srgbClr val="FFFFFF"/>
              </a:solidFill>
              <a:latin typeface="Anantason"/>
              <a:ea typeface="Anantason"/>
              <a:cs typeface="Anantason"/>
              <a:sym typeface="Anantason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669856" y="8701398"/>
            <a:ext cx="4660875" cy="27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7"/>
              </a:lnSpc>
            </a:pPr>
            <a:r>
              <a:rPr lang="en-US" sz="1605">
                <a:solidFill>
                  <a:srgbClr val="FFFFFF"/>
                </a:solidFill>
                <a:latin typeface="Anantason"/>
                <a:ea typeface="Anantason"/>
                <a:cs typeface="Anantason"/>
                <a:sym typeface="Anantason"/>
              </a:rPr>
              <a:t>ตำแหน่งครู  วิทยฐานะครู......................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66047" y="1445094"/>
            <a:ext cx="6354353" cy="564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6"/>
              </a:lnSpc>
            </a:pPr>
            <a:r>
              <a:rPr lang="en-US" sz="3275" b="1">
                <a:solidFill>
                  <a:srgbClr val="FFFFFF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รายงานผลการปฏิบัติงาน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87154" y="2795208"/>
            <a:ext cx="5112139" cy="264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7"/>
              </a:lnSpc>
            </a:pPr>
            <a:r>
              <a:rPr lang="en-US" sz="1584" b="1">
                <a:solidFill>
                  <a:srgbClr val="FFFFFF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ปีงบประมาณ พ.ศ. 2569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84300" y="8981449"/>
            <a:ext cx="4660875" cy="27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7"/>
              </a:lnSpc>
            </a:pPr>
            <a:r>
              <a:rPr lang="en-US" sz="1605" dirty="0" err="1">
                <a:solidFill>
                  <a:srgbClr val="FFFFFF"/>
                </a:solidFill>
                <a:latin typeface="Anantason"/>
                <a:ea typeface="Anantason"/>
                <a:cs typeface="Anantason"/>
                <a:sym typeface="Anantason"/>
              </a:rPr>
              <a:t>กลุ่มสาระการเรียนรู้</a:t>
            </a:r>
            <a:r>
              <a:rPr lang="en-US" sz="1605" dirty="0">
                <a:solidFill>
                  <a:srgbClr val="FFFFFF"/>
                </a:solidFill>
                <a:latin typeface="Anantason"/>
                <a:ea typeface="Anantason"/>
                <a:cs typeface="Anantason"/>
                <a:sym typeface="Anantason"/>
              </a:rPr>
              <a:t>.....................................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56000" y="9893016"/>
            <a:ext cx="3579194" cy="22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19"/>
              </a:lnSpc>
            </a:pPr>
            <a:r>
              <a:rPr lang="en-US" sz="1299" dirty="0" err="1">
                <a:solidFill>
                  <a:srgbClr val="FFFFFF"/>
                </a:solidFill>
                <a:latin typeface="Anantason"/>
                <a:ea typeface="Anantason"/>
                <a:cs typeface="Anantason"/>
                <a:sym typeface="Anantason"/>
              </a:rPr>
              <a:t>สำนักงานเขตพื้นที่การศึกษามัธยมศึกษานครสวรรค์</a:t>
            </a:r>
            <a:endParaRPr lang="en-US" sz="1299" dirty="0">
              <a:solidFill>
                <a:srgbClr val="FFFFFF"/>
              </a:solidFill>
              <a:latin typeface="Anantason"/>
              <a:ea typeface="Anantason"/>
              <a:cs typeface="Anantason"/>
              <a:sym typeface="Anantason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756000" y="10150630"/>
            <a:ext cx="5358450" cy="224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19"/>
              </a:lnSpc>
            </a:pPr>
            <a:r>
              <a:rPr lang="en-US" sz="1299">
                <a:solidFill>
                  <a:srgbClr val="FFFFFF"/>
                </a:solidFill>
                <a:latin typeface="Anantason"/>
                <a:ea typeface="Anantason"/>
                <a:cs typeface="Anantason"/>
                <a:sym typeface="Anantason"/>
              </a:rPr>
              <a:t>สำนักงานคณะกรรมการการศึกษาขั้นพื้นฐาน  กระทรวงศึกษาธิการ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1566000" y="156600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10692000" y="0"/>
                </a:move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lnTo>
                  <a:pt x="10692000" y="0"/>
                </a:lnTo>
                <a:close/>
              </a:path>
            </a:pathLst>
          </a:custGeom>
          <a:blipFill>
            <a:blip r:embed="rId2"/>
            <a:stretch>
              <a:fillRect l="-21264" t="-12465" r="-16426" b="-18559"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3" name="Freeform 3"/>
          <p:cNvSpPr/>
          <p:nvPr/>
        </p:nvSpPr>
        <p:spPr>
          <a:xfrm>
            <a:off x="-567151" y="891929"/>
            <a:ext cx="8908142" cy="8908142"/>
          </a:xfrm>
          <a:custGeom>
            <a:avLst/>
            <a:gdLst/>
            <a:ahLst/>
            <a:cxnLst/>
            <a:rect l="l" t="t" r="r" b="b"/>
            <a:pathLst>
              <a:path w="8908142" h="8908142">
                <a:moveTo>
                  <a:pt x="0" y="0"/>
                </a:moveTo>
                <a:lnTo>
                  <a:pt x="8908142" y="0"/>
                </a:lnTo>
                <a:lnTo>
                  <a:pt x="8908142" y="8908142"/>
                </a:lnTo>
                <a:lnTo>
                  <a:pt x="0" y="8908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4" name="Freeform 4"/>
          <p:cNvSpPr/>
          <p:nvPr/>
        </p:nvSpPr>
        <p:spPr>
          <a:xfrm rot="-7507045">
            <a:off x="-3796593" y="-397298"/>
            <a:ext cx="10446471" cy="4985214"/>
          </a:xfrm>
          <a:custGeom>
            <a:avLst/>
            <a:gdLst/>
            <a:ahLst/>
            <a:cxnLst/>
            <a:rect l="l" t="t" r="r" b="b"/>
            <a:pathLst>
              <a:path w="10446471" h="4985214">
                <a:moveTo>
                  <a:pt x="0" y="0"/>
                </a:moveTo>
                <a:lnTo>
                  <a:pt x="10446471" y="0"/>
                </a:lnTo>
                <a:lnTo>
                  <a:pt x="10446471" y="4985214"/>
                </a:lnTo>
                <a:lnTo>
                  <a:pt x="0" y="49852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27" r="-27266"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5" name="Freeform 5"/>
          <p:cNvSpPr/>
          <p:nvPr/>
        </p:nvSpPr>
        <p:spPr>
          <a:xfrm rot="-3337837" flipH="1">
            <a:off x="-2052890" y="3634512"/>
            <a:ext cx="15327357" cy="4985214"/>
          </a:xfrm>
          <a:custGeom>
            <a:avLst/>
            <a:gdLst/>
            <a:ahLst/>
            <a:cxnLst/>
            <a:rect l="l" t="t" r="r" b="b"/>
            <a:pathLst>
              <a:path w="15327357" h="4985214">
                <a:moveTo>
                  <a:pt x="15327357" y="0"/>
                </a:moveTo>
                <a:lnTo>
                  <a:pt x="0" y="0"/>
                </a:lnTo>
                <a:lnTo>
                  <a:pt x="0" y="4985215"/>
                </a:lnTo>
                <a:lnTo>
                  <a:pt x="15327357" y="4985215"/>
                </a:lnTo>
                <a:lnTo>
                  <a:pt x="15327357" y="0"/>
                </a:lnTo>
                <a:close/>
              </a:path>
            </a:pathLst>
          </a:custGeom>
          <a:blipFill>
            <a:blip r:embed="rId5"/>
            <a:stretch>
              <a:fillRect l="-3085" t="-7644" b="-7644"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6" name="Freeform 6"/>
          <p:cNvSpPr/>
          <p:nvPr/>
        </p:nvSpPr>
        <p:spPr>
          <a:xfrm>
            <a:off x="613005" y="2095309"/>
            <a:ext cx="1627275" cy="1456949"/>
          </a:xfrm>
          <a:custGeom>
            <a:avLst/>
            <a:gdLst/>
            <a:ahLst/>
            <a:cxnLst/>
            <a:rect l="l" t="t" r="r" b="b"/>
            <a:pathLst>
              <a:path w="1627275" h="1456949">
                <a:moveTo>
                  <a:pt x="0" y="0"/>
                </a:moveTo>
                <a:lnTo>
                  <a:pt x="1627275" y="0"/>
                </a:lnTo>
                <a:lnTo>
                  <a:pt x="1627275" y="1456948"/>
                </a:lnTo>
                <a:lnTo>
                  <a:pt x="0" y="14569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7186" b="-18615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55</Words>
  <Application>Microsoft Office PowerPoint</Application>
  <PresentationFormat>กำหนดเอง</PresentationFormat>
  <Paragraphs>10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7" baseType="lpstr">
      <vt:lpstr>Anantason Bold</vt:lpstr>
      <vt:lpstr>Anantason</vt:lpstr>
      <vt:lpstr>Calibri</vt:lpstr>
      <vt:lpstr>Arial</vt:lpstr>
      <vt:lpstr>Office Theme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สีฟ้า สีทอง โมเดิร์น ทางการ หรูหรา รายงาน หน้าปก เอกสารขนาด A4</dc:title>
  <dc:creator>User</dc:creator>
  <cp:lastModifiedBy>Nualnala Sampaoyon</cp:lastModifiedBy>
  <cp:revision>2</cp:revision>
  <dcterms:created xsi:type="dcterms:W3CDTF">2006-08-16T00:00:00Z</dcterms:created>
  <dcterms:modified xsi:type="dcterms:W3CDTF">2026-08-11T02:41:46Z</dcterms:modified>
  <dc:identifier>DAHR8ho1qvc</dc:identifier>
</cp:coreProperties>
</file>